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5"/>
  </p:notesMasterIdLst>
  <p:sldIdLst>
    <p:sldId id="682" r:id="rId2"/>
    <p:sldId id="679" r:id="rId3"/>
    <p:sldId id="683" r:id="rId4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435" autoAdjust="0"/>
  </p:normalViewPr>
  <p:slideViewPr>
    <p:cSldViewPr>
      <p:cViewPr varScale="1">
        <p:scale>
          <a:sx n="99" d="100"/>
          <a:sy n="99" d="100"/>
        </p:scale>
        <p:origin x="15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8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35CCF30-EB39-4A51-9EF8-396AD68A4F13}" type="datetimeFigureOut">
              <a:rPr lang="es-ES_tradnl"/>
              <a:pPr>
                <a:defRPr/>
              </a:pPr>
              <a:t>23/02/2020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s-ES_trad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FB9974-DCFB-4122-B71B-33E46BEDC437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9598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AD26711-AC8B-43B8-BAFE-CC8F94F90CAA}" type="slidenum">
              <a:rPr lang="es-ES" sz="1200" smtClean="0"/>
              <a:pPr eaLnBrk="1" hangingPunct="1"/>
              <a:t>1</a:t>
            </a:fld>
            <a:endParaRPr lang="es-ES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78A4F8-81E4-4D8F-9D23-4F2DE1E7DD9F}" type="slidenum">
              <a:rPr lang="en-US" sz="1200" smtClean="0"/>
              <a:pPr eaLnBrk="1" hangingPunct="1"/>
              <a:t>2</a:t>
            </a:fld>
            <a:endParaRPr lang="en-US" sz="120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E78A4F8-81E4-4D8F-9D23-4F2DE1E7DD9F}" type="slidenum">
              <a:rPr lang="en-US" sz="1200" smtClean="0"/>
              <a:pPr eaLnBrk="1" hangingPunct="1"/>
              <a:t>3</a:t>
            </a:fld>
            <a:endParaRPr lang="en-US" sz="120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02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027DECB-AC26-4F34-BF97-AD3F60D595CB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DA4F28F7-EF6D-4674-9F63-6974B056951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914586DE-0BE6-4B21-B754-E3174BD1C70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5BB67776-4E11-4144-BBF0-144DB1B7F86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D6F961E-786B-4987-B77A-99998A021F7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0BB4B88C-A807-46E9-8DCD-518CE19C502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/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DF1370AB-4B93-4CF0-94B1-A03F2EA1D3A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/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0CEC2F14-0E0A-4913-BFA4-23268E7BDD5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/>
            </a:p>
          </p:txBody>
        </p:sp>
      </p:grpSp>
      <p:sp>
        <p:nvSpPr>
          <p:cNvPr id="145418" name="Rectangle 10">
            <a:extLst>
              <a:ext uri="{FF2B5EF4-FFF2-40B4-BE49-F238E27FC236}">
                <a16:creationId xmlns:a16="http://schemas.microsoft.com/office/drawing/2014/main" id="{BEA6EF38-1C4B-49F7-899F-C2D395613D50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s-ES" noProof="0"/>
              <a:t>Click to edit Master title style</a:t>
            </a:r>
            <a:endParaRPr lang="es-ES_tradnl" altLang="es-ES" noProof="0"/>
          </a:p>
        </p:txBody>
      </p:sp>
      <p:sp>
        <p:nvSpPr>
          <p:cNvPr id="145419" name="Rectangle 11">
            <a:extLst>
              <a:ext uri="{FF2B5EF4-FFF2-40B4-BE49-F238E27FC236}">
                <a16:creationId xmlns:a16="http://schemas.microsoft.com/office/drawing/2014/main" id="{F099671F-56AF-4ABF-83CC-2A56D077B8B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s-ES" noProof="0"/>
              <a:t>Click to edit Master subtitle style</a:t>
            </a:r>
            <a:endParaRPr lang="es-ES_tradnl" altLang="es-ES" noProof="0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6EFF3F66-D643-4EDC-8776-F6C4D0F11E4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57DE20C8-1B74-4D29-8C3F-857E72B146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098B7968-B4CA-4480-8444-E1C7A48100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FE41A-9CA2-4775-8F1C-2FAA023800AF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370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C7159-9D3F-44CA-8872-7A598FBF8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733CAC-B9B3-4127-8296-5234B93B61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B612ED5-40EC-4780-B1CE-4BFAE35ECF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ADCBC71A-D3C0-4B67-9D24-25A4CA574D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7D0B685C-DDCC-4A90-97D1-F0972B340E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D9AE28-0072-4683-B26D-1ACDA277116F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943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72D68A-7F31-4446-A184-FEA3ABAB25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1885F5-FA6F-4DDA-9747-DA010D428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F7ED9829-8922-4EB6-9095-AE4A15AB78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8A54265-E8C7-4351-B7B9-E134ABAA9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868F9E2-0F70-4249-BAD7-38E29E079E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C10C5-053D-4C6C-90D8-0E6013DCAF88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7618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CD069-D710-4E21-A6AA-4925EFABF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D6912B-3B94-425E-A9F2-185C69197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0C0F1954-1DB8-4D0C-B9F6-0D10782D73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EA2204F7-8581-4E12-8B15-C0F2FD6427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87803DF3-75D9-4C88-804D-B379493ACB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B7D47-771D-4318-933C-E4D2D2192EC0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19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8825F-185E-4F4C-85C1-D77062191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D0AA8C-48A0-4136-8428-0496705389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21C534AC-214B-4A7F-B5C2-F25742B245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6763C477-4C99-4C7C-990B-61F6DF3189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560B09B0-BC7A-4C66-9B8B-7025FF9DD0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8D296-8506-4EF5-BE3E-2ABFF9C37537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69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272CD-1DA2-4D08-9965-8C5CF209B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C0B40-5F2C-4DB9-8264-F10CFE3C6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EDB303-9C4C-4528-AF6D-D42EE1921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DCEDE97C-7E88-4570-8E2B-E5164F6C53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1D708540-D360-4546-8332-80BC7BFA04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FD64D05C-0D4B-42FB-9204-CDB1F45C70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567DC-9BAF-4DE3-A3D5-720C96A31B1F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6651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3DCA7-9545-45BA-BB8C-FFBAA2E39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2CAC7-5066-48EC-B215-6DA3E6FED9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069E4-13EF-4068-975A-F895C565C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089613-87CA-4C83-9229-BA75C69C0E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3927E4-D72B-4FA2-9162-1FCD5DC43F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90840310-CA7E-4092-A6DB-368DC49B00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3">
            <a:extLst>
              <a:ext uri="{FF2B5EF4-FFF2-40B4-BE49-F238E27FC236}">
                <a16:creationId xmlns:a16="http://schemas.microsoft.com/office/drawing/2014/main" id="{31843E26-F101-4BA3-87F0-D51D980A32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236954DB-DB95-4C5F-A3CF-950D87E0B0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E0094-19F0-429F-BA87-28C7759BCFD6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44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82BFB-A68A-4E82-A38C-F8D5F8118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C9DD108-5BFF-4CB4-8BF8-9E9CBA6B01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B173C0A-4147-4498-8AF7-D6B8F157C7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0752DAAF-70DE-4F59-AA39-F7A713586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1E78-E49C-40D2-B723-6D54EF2CD292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0792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:a16="http://schemas.microsoft.com/office/drawing/2014/main" id="{B845B804-C054-4062-8675-45534F20C5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3">
            <a:extLst>
              <a:ext uri="{FF2B5EF4-FFF2-40B4-BE49-F238E27FC236}">
                <a16:creationId xmlns:a16="http://schemas.microsoft.com/office/drawing/2014/main" id="{9BF1A7FF-B960-4553-ABCF-C064B1FD3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F2F83B9F-8F20-4A9F-9431-848EAD5E53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69C97-D414-4163-BA1A-F9F9F4967420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18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2433F-D332-4B5A-83A3-CB06E293F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8F6BD-280C-4119-8D25-46EAD426F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6080E0-64B2-4110-BB7B-7CFAD91476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A9AAB6B-52B4-41A8-832F-B8D68958DF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4DE3DB2-E674-4276-A48B-69DBE85AB0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7BFD24CB-12C2-4691-A14C-DB3A2BE6A2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4411D-723E-415A-BDED-A89593378CB5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820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2E48C-9BA7-41E8-8AD3-C76BFAE95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2425EF-B6A1-4B54-9A0B-BE69B8E4ED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s-E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F7612D-E3E1-4655-BE49-863B005CB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45B47667-3AC8-4525-B2E6-99CAA140A0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52A508F-EEF8-429A-A8C1-2DE44CC5D64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9EB994DF-55AD-4464-9275-8912AFC1F4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59FEF-D6E5-4460-AF70-FC58DE692BA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0179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F4AF2FA-669A-49DA-9AC0-CF8E4EB52066}"/>
              </a:ext>
            </a:extLst>
          </p:cNvPr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4387" name="Freeform 3">
              <a:extLst>
                <a:ext uri="{FF2B5EF4-FFF2-40B4-BE49-F238E27FC236}">
                  <a16:creationId xmlns:a16="http://schemas.microsoft.com/office/drawing/2014/main" id="{0C0429B2-24DF-4364-BE52-B29C85FF9B0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44388" name="Freeform 4">
              <a:extLst>
                <a:ext uri="{FF2B5EF4-FFF2-40B4-BE49-F238E27FC236}">
                  <a16:creationId xmlns:a16="http://schemas.microsoft.com/office/drawing/2014/main" id="{86937FBE-6BA2-43EE-82B0-AE76DC2023F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44389" name="Freeform 5">
              <a:extLst>
                <a:ext uri="{FF2B5EF4-FFF2-40B4-BE49-F238E27FC236}">
                  <a16:creationId xmlns:a16="http://schemas.microsoft.com/office/drawing/2014/main" id="{399BF332-5874-4716-BF09-5275C063345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44390" name="Freeform 6">
              <a:extLst>
                <a:ext uri="{FF2B5EF4-FFF2-40B4-BE49-F238E27FC236}">
                  <a16:creationId xmlns:a16="http://schemas.microsoft.com/office/drawing/2014/main" id="{D6E79EF3-4CE8-4A5D-8E4E-9E9FFA22EFD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s-ES"/>
            </a:p>
          </p:txBody>
        </p:sp>
        <p:sp>
          <p:nvSpPr>
            <p:cNvPr id="1036" name="Oval 7">
              <a:extLst>
                <a:ext uri="{FF2B5EF4-FFF2-40B4-BE49-F238E27FC236}">
                  <a16:creationId xmlns:a16="http://schemas.microsoft.com/office/drawing/2014/main" id="{3304BAAE-9F3D-4CC0-9838-F70F5381E790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/>
            </a:p>
          </p:txBody>
        </p:sp>
        <p:sp>
          <p:nvSpPr>
            <p:cNvPr id="1037" name="Oval 8">
              <a:extLst>
                <a:ext uri="{FF2B5EF4-FFF2-40B4-BE49-F238E27FC236}">
                  <a16:creationId xmlns:a16="http://schemas.microsoft.com/office/drawing/2014/main" id="{5CF05F44-BF6E-4AA8-9D3F-E9983593F61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/>
            </a:p>
          </p:txBody>
        </p:sp>
        <p:sp>
          <p:nvSpPr>
            <p:cNvPr id="1038" name="Oval 9">
              <a:extLst>
                <a:ext uri="{FF2B5EF4-FFF2-40B4-BE49-F238E27FC236}">
                  <a16:creationId xmlns:a16="http://schemas.microsoft.com/office/drawing/2014/main" id="{D6624456-5E4D-46B9-A9AA-28CB0C42153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/>
            </a:p>
          </p:txBody>
        </p:sp>
      </p:grpSp>
      <p:sp>
        <p:nvSpPr>
          <p:cNvPr id="144394" name="Rectangle 10">
            <a:extLst>
              <a:ext uri="{FF2B5EF4-FFF2-40B4-BE49-F238E27FC236}">
                <a16:creationId xmlns:a16="http://schemas.microsoft.com/office/drawing/2014/main" id="{CE9B5251-1EE6-4ADF-80E3-7ACD5C3516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Click to edit Master title style</a:t>
            </a:r>
            <a:endParaRPr lang="es-ES_tradnl" altLang="es-ES"/>
          </a:p>
        </p:txBody>
      </p:sp>
      <p:sp>
        <p:nvSpPr>
          <p:cNvPr id="144395" name="Rectangle 11">
            <a:extLst>
              <a:ext uri="{FF2B5EF4-FFF2-40B4-BE49-F238E27FC236}">
                <a16:creationId xmlns:a16="http://schemas.microsoft.com/office/drawing/2014/main" id="{9AC24218-2345-4352-AA14-2C5A757FD3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/>
              <a:t>Edit Master text styles</a:t>
            </a:r>
          </a:p>
          <a:p>
            <a:pPr lvl="1"/>
            <a:r>
              <a:rPr lang="en-US" altLang="es-ES"/>
              <a:t>Second level</a:t>
            </a:r>
          </a:p>
          <a:p>
            <a:pPr lvl="2"/>
            <a:r>
              <a:rPr lang="en-US" altLang="es-ES"/>
              <a:t>Third level</a:t>
            </a:r>
          </a:p>
          <a:p>
            <a:pPr lvl="3"/>
            <a:r>
              <a:rPr lang="en-US" altLang="es-ES"/>
              <a:t>Fourth level</a:t>
            </a:r>
          </a:p>
          <a:p>
            <a:pPr lvl="4"/>
            <a:r>
              <a:rPr lang="en-US" altLang="es-ES"/>
              <a:t>Fifth level</a:t>
            </a:r>
            <a:endParaRPr lang="es-ES_tradnl" altLang="es-ES"/>
          </a:p>
        </p:txBody>
      </p:sp>
      <p:sp>
        <p:nvSpPr>
          <p:cNvPr id="144396" name="Rectangle 12">
            <a:extLst>
              <a:ext uri="{FF2B5EF4-FFF2-40B4-BE49-F238E27FC236}">
                <a16:creationId xmlns:a16="http://schemas.microsoft.com/office/drawing/2014/main" id="{9592808A-0E4F-4A50-88C2-1FFB329E431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4397" name="Rectangle 13">
            <a:extLst>
              <a:ext uri="{FF2B5EF4-FFF2-40B4-BE49-F238E27FC236}">
                <a16:creationId xmlns:a16="http://schemas.microsoft.com/office/drawing/2014/main" id="{E36D22F3-6B35-4B20-BF6A-8012DB5B21F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44398" name="Rectangle 14">
            <a:extLst>
              <a:ext uri="{FF2B5EF4-FFF2-40B4-BE49-F238E27FC236}">
                <a16:creationId xmlns:a16="http://schemas.microsoft.com/office/drawing/2014/main" id="{1D3D44D3-73EA-4464-B80F-296AAC5BBB9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08944E99-91E3-412C-8C13-76470CF156FA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051176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E124B57-7ACE-4873-8A88-B6B0791F6AD0}"/>
              </a:ext>
            </a:extLst>
          </p:cNvPr>
          <p:cNvSpPr/>
          <p:nvPr/>
        </p:nvSpPr>
        <p:spPr>
          <a:xfrm>
            <a:off x="152400" y="8823"/>
            <a:ext cx="8839200" cy="64171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" sz="6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Garamond" panose="02020404030301010803" pitchFamily="18" charset="0"/>
              </a:rPr>
              <a:t>EL FARO COMMUNITY CHURCH</a:t>
            </a:r>
          </a:p>
          <a:p>
            <a:pPr algn="ctr" eaLnBrk="1" hangingPunct="1">
              <a:defRPr/>
            </a:pPr>
            <a:r>
              <a:rPr lang="es-ES" sz="9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Garamond" panose="02020404030301010803" pitchFamily="18" charset="0"/>
              </a:rPr>
              <a:t>Santa Cena</a:t>
            </a:r>
          </a:p>
          <a:p>
            <a:pPr algn="ctr" eaLnBrk="1" hangingPunct="1">
              <a:defRPr/>
            </a:pPr>
            <a:r>
              <a:rPr lang="es-ES" sz="65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Garamond" panose="02020404030301010803" pitchFamily="18" charset="0"/>
              </a:rPr>
              <a:t>1 Corintios 11:23-26</a:t>
            </a:r>
          </a:p>
          <a:p>
            <a:pPr algn="ctr" eaLnBrk="1" hangingPunct="1">
              <a:defRPr/>
            </a:pPr>
            <a:r>
              <a:rPr lang="es-ES" sz="65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CC00CC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Garamond" panose="02020404030301010803" pitchFamily="18" charset="0"/>
              </a:rPr>
              <a:t>Pastores:</a:t>
            </a:r>
          </a:p>
          <a:p>
            <a:pPr algn="ctr" eaLnBrk="1" hangingPunct="1">
              <a:defRPr/>
            </a:pPr>
            <a:r>
              <a:rPr lang="es-ES" sz="65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Garamond" panose="02020404030301010803" pitchFamily="18" charset="0"/>
              </a:rPr>
              <a:t>Joe Y Graciela Villalobos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0"/>
            <a:ext cx="8915400" cy="6096000"/>
          </a:xfrm>
        </p:spPr>
        <p:txBody>
          <a:bodyPr/>
          <a:lstStyle/>
          <a:p>
            <a:r>
              <a:rPr lang="es-ES" sz="4000" b="1" i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23 </a:t>
            </a:r>
            <a:r>
              <a:rPr lang="es-ES" sz="40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Porque yo recibí del Señor lo que también os he enseñado: Que el Señor Jesús, la noche que fue entregado, tomó pan; </a:t>
            </a:r>
          </a:p>
          <a:p>
            <a:r>
              <a:rPr lang="es-ES" sz="4000" b="1" i="1" dirty="0">
                <a:solidFill>
                  <a:srgbClr val="FFFF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</a:t>
            </a:r>
            <a:r>
              <a:rPr lang="es-ES" sz="4000" b="1" i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habiendo dado gracias, lo partió, y dijo: Tomad, comed; esto es mi cuerpo que por vosotros es partido; haced esto en memoria de mí.</a:t>
            </a:r>
            <a:endParaRPr lang="es-E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s-ES" sz="6000" dirty="0"/>
          </a:p>
          <a:p>
            <a:pPr algn="ctr">
              <a:buFont typeface="Wingdings" pitchFamily="2" charset="2"/>
              <a:buNone/>
              <a:defRPr/>
            </a:pPr>
            <a:endParaRPr lang="es-E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es-E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es-E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0"/>
            <a:ext cx="8991600" cy="6705600"/>
          </a:xfrm>
        </p:spPr>
        <p:txBody>
          <a:bodyPr/>
          <a:lstStyle/>
          <a:p>
            <a:r>
              <a:rPr lang="es-ES" sz="40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es-E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Asimismo tomó también la copa, después de haber cenado, diciendo: Esta copa es el nuevo pacto en mi sangre; haced esto todas las veces que la bebiereis, en memoria de mí. </a:t>
            </a:r>
          </a:p>
          <a:p>
            <a:r>
              <a:rPr lang="es-ES" sz="4000" b="1" i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26</a:t>
            </a:r>
            <a:r>
              <a:rPr lang="es-ES" sz="4000" b="1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Así, pues, todas las veces que comiereis este pan, y bebiereis esta copa, la muerte del Señor anunciáis hasta que él venga. </a:t>
            </a:r>
            <a:endParaRPr lang="es-ES" sz="4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es-E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Font typeface="Wingdings" pitchFamily="2" charset="2"/>
              <a:buNone/>
              <a:defRPr/>
            </a:pPr>
            <a:endParaRPr lang="es-E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2521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l Faro Theme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l Faro Theme" id="{E1524C33-B679-4F4A-8F91-44402FC13D42}" vid="{2822F756-385A-4B55-A170-DAA580317F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 Faro Theme</Template>
  <TotalTime>1797</TotalTime>
  <Words>144</Words>
  <Application>Microsoft Office PowerPoint</Application>
  <PresentationFormat>On-screen Show (4:3)</PresentationFormat>
  <Paragraphs>14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Garamond</vt:lpstr>
      <vt:lpstr>Tahoma</vt:lpstr>
      <vt:lpstr>Times New Roman</vt:lpstr>
      <vt:lpstr>Wingdings</vt:lpstr>
      <vt:lpstr>El Faro Theme</vt:lpstr>
      <vt:lpstr>PowerPoint Presentation</vt:lpstr>
      <vt:lpstr>PowerPoint Presentation</vt:lpstr>
      <vt:lpstr>PowerPoint Presentation</vt:lpstr>
    </vt:vector>
  </TitlesOfParts>
  <Company>Fuente de Vida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Villalobos</dc:creator>
  <cp:lastModifiedBy>joe villalobos</cp:lastModifiedBy>
  <cp:revision>70</cp:revision>
  <dcterms:created xsi:type="dcterms:W3CDTF">2005-06-22T02:00:26Z</dcterms:created>
  <dcterms:modified xsi:type="dcterms:W3CDTF">2020-02-23T09:41:00Z</dcterms:modified>
</cp:coreProperties>
</file>